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64" r:id="rId12"/>
    <p:sldId id="297" r:id="rId13"/>
    <p:sldId id="284" r:id="rId14"/>
    <p:sldId id="298" r:id="rId15"/>
    <p:sldId id="299" r:id="rId16"/>
    <p:sldId id="300" r:id="rId17"/>
    <p:sldId id="301" r:id="rId18"/>
    <p:sldId id="30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03/10/2018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bending-light/latest/bending-light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Miopia e Hipermetropia (Lentes</a:t>
            </a:r>
            <a:r>
              <a:rPr lang="pt-BR" sz="3200" b="1" dirty="0" smtClean="0">
                <a:latin typeface="Berlin Sans FB Demi" panose="020E0802020502020306" pitchFamily="34" charset="0"/>
              </a:rPr>
              <a:t>)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Bending</a:t>
            </a:r>
            <a:r>
              <a:rPr lang="pt-BR" sz="3200" b="1" dirty="0" smtClean="0">
                <a:latin typeface="Berlin Sans FB Demi" panose="020E0802020502020306" pitchFamily="34" charset="0"/>
              </a:rPr>
              <a:t> Light”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0526"/>
            <a:ext cx="9432501" cy="1655762"/>
          </a:xfrm>
        </p:spPr>
        <p:txBody>
          <a:bodyPr/>
          <a:lstStyle/>
          <a:p>
            <a:r>
              <a:rPr lang="pt-BR" b="1" dirty="0"/>
              <a:t>Disponível em: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phet.colorado.edu/sims/html/bending-light/latest/bending-light_en.html</a:t>
            </a:r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6514" y="1866150"/>
            <a:ext cx="7227026" cy="354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027434" cy="347472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4720"/>
            <a:ext cx="12192000" cy="337878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949" y="79936"/>
            <a:ext cx="3727357" cy="57037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949" y="3586284"/>
            <a:ext cx="4577804" cy="5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Bending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Light”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foram colocadas duas lentes (A e B) como mostra a imagem abaixo.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As lentes A e B se comportam, respectivamente, como lentes: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Cilíndrica e Divergente.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Divergente e Convergente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Convergente e Divergente </a:t>
            </a: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Convergente e Cilíndrica.</a:t>
            </a: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686" y="1810119"/>
            <a:ext cx="6466114" cy="358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cristalino é uma lente natural,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gelatinosa e elástica, de distância focal variável que, através da variação dos músculos ciliares focaliza na retina a luz que sai do objeto e que entra no olho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Essa lente natural que temos em nossos olhos é melhor representada por qual das lentes abaixo?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820" y="2466500"/>
            <a:ext cx="4116504" cy="221409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663" y="2470283"/>
            <a:ext cx="3448594" cy="215537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820" y="4602092"/>
            <a:ext cx="3910474" cy="208628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115" y="4625654"/>
            <a:ext cx="3700142" cy="206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uma adaptação,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Bending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Light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 feixes de luz entrando em um olho humano.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Repare que a imagem está focalizada à frente da retina. Assim, esse olho: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não deve ter nem miopia nem hipermetropia.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ter miopia.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ter hipermetropia.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Nenhuma das alternativas anteriores.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514" y="3993035"/>
            <a:ext cx="7149737" cy="246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uma adaptação,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Bending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Light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da correção da visão do olho da questão anterior. A lente de correção para essa deficiência: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ser convergente.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ser divergente.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p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ode ser tanto convergente quanto divergente.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ser cilíndrica.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261" y="3760518"/>
            <a:ext cx="72294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 partir da representação vista na questão anterior, o que acontecerá com o ponto focal se deslocarmos a “lente corretiva” para os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lados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aproximando e distanciando 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olho (como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mostram as setas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verdes)?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Simule a situação utilizando o OA 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Bending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Light”. </a:t>
            </a: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749" y="2220686"/>
            <a:ext cx="7986282" cy="328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uma adaptação,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Bending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Light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 feixes de luz entrando em um olho humano.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Repare que a imagem está focalizada atrás da retina. Assim, esse olho: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não deve ter nem miopia nem hipermetropia.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ter miopia.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ter hipermetropia.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Nenhuma das alternativas anteriores.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755" y="4015242"/>
            <a:ext cx="71818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7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uma adaptação,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Bending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Light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da correção da visão do olho da questão anterior. A lente de correção para essa deficiência: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ser convergente.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ser divergente.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p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ode ser tanto convergente quanto divergente.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eve ser cilíndrica.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756" y="4065318"/>
            <a:ext cx="637222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8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 partir da representação vista na questão anterior, o que acontecerá com o ponto focal se deslocarmos a “lente corretiva” para os lados aproximando e distanciando do olho (como mostram as setas verdes)? Simule a situação utilizando o OA 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Bending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Light”. </a:t>
            </a: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238" y="2307363"/>
            <a:ext cx="7700523" cy="274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708" cy="6858000"/>
          </a:xfrm>
        </p:spPr>
      </p:pic>
    </p:spTree>
    <p:extLst>
      <p:ext uri="{BB962C8B-B14F-4D97-AF65-F5344CB8AC3E}">
        <p14:creationId xmlns:p14="http://schemas.microsoft.com/office/powerpoint/2010/main" val="22076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4018" y="166255"/>
            <a:ext cx="11907982" cy="3519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Cristalino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Lente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convergente, gelatinosa e elástica, de distância focal variável que, através da variação dos músculos ciliares focaliza na retina a luz que sai do objeto e que entra no olho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Íris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circular e opaca que dá cor ao olho. Tem uma abertura central, a pupila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Pupila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Abertura circular da íris por onde a luz entra no olho. Seu diâmetro é variável pois controla a entrada da luz, sendo menor no claro e maior no escuro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Retina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Composta de células sensíveis à luz (cones e bastonetes), onde se formam as imagens que são transformadas em sinais nervosos e que são transmitidas ao cérebro pelo nervo óptico.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02" y="4101886"/>
            <a:ext cx="5829607" cy="211420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740" y="3200400"/>
            <a:ext cx="5155077" cy="360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Olho humano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6" y="1825625"/>
            <a:ext cx="8160456" cy="362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7906"/>
            <a:ext cx="10115431" cy="449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184" y="1276365"/>
            <a:ext cx="8996227" cy="402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29" y="1156448"/>
            <a:ext cx="11919742" cy="406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339" y="1479176"/>
            <a:ext cx="5958965" cy="390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665" y="1144523"/>
            <a:ext cx="9751015" cy="475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569</Words>
  <Application>Microsoft Office PowerPoint</Application>
  <PresentationFormat>Widescreen</PresentationFormat>
  <Paragraphs>43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 Miopia e Hipermetropia (Lentes) utilizando o OA “Bending Light”</vt:lpstr>
      <vt:lpstr>Apresentação do PowerPoint</vt:lpstr>
      <vt:lpstr>Apresentação do PowerPoint</vt:lpstr>
      <vt:lpstr>Olho humano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Questão 1</vt:lpstr>
      <vt:lpstr>Questão 2</vt:lpstr>
      <vt:lpstr>Questão 3</vt:lpstr>
      <vt:lpstr>Questão 4</vt:lpstr>
      <vt:lpstr>Questão 5</vt:lpstr>
      <vt:lpstr>Questão 6</vt:lpstr>
      <vt:lpstr>Questão 7</vt:lpstr>
      <vt:lpstr>Questão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44</cp:revision>
  <dcterms:created xsi:type="dcterms:W3CDTF">2018-08-26T02:32:38Z</dcterms:created>
  <dcterms:modified xsi:type="dcterms:W3CDTF">2018-10-03T18:01:20Z</dcterms:modified>
</cp:coreProperties>
</file>